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Data Analysis with Pandas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this beginner-friendly guide to data analysis with Python! We'll explore the powerful Pandas library and how it can transform your programming journey.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1826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EMRE Akpınar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753428"/>
            <a:ext cx="5767507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 with Pandas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116" y="1842135"/>
            <a:ext cx="1626394" cy="1223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9890" y="2419112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054918" y="2054543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Analysis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54918" y="2513886"/>
            <a:ext cx="589407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series, groupby operations, and complex transformations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5612" y="3083123"/>
            <a:ext cx="8938141" cy="11430"/>
          </a:xfrm>
          <a:prstGeom prst="roundRect">
            <a:avLst>
              <a:gd name="adj" fmla="val 780718"/>
            </a:avLst>
          </a:prstGeom>
          <a:solidFill>
            <a:srgbClr val="C7C7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00" y="3119199"/>
            <a:ext cx="3252907" cy="1223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9890" y="3544491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868114" y="333160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Visualization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8114" y="3790950"/>
            <a:ext cx="430958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 Pandas with Matplotlib and Seaborn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8809" y="4360188"/>
            <a:ext cx="8124944" cy="11430"/>
          </a:xfrm>
          <a:prstGeom prst="roundRect">
            <a:avLst>
              <a:gd name="adj" fmla="val 780718"/>
            </a:avLst>
          </a:prstGeom>
          <a:solidFill>
            <a:srgbClr val="C7C7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03" y="4396264"/>
            <a:ext cx="4879419" cy="12239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9890" y="4821555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81430" y="4608671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81430" y="5068014"/>
            <a:ext cx="399121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missing values and transform data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2125" y="5637252"/>
            <a:ext cx="7311628" cy="11430"/>
          </a:xfrm>
          <a:prstGeom prst="roundRect">
            <a:avLst>
              <a:gd name="adj" fmla="val 780718"/>
            </a:avLst>
          </a:prstGeom>
          <a:solidFill>
            <a:srgbClr val="C7C7D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5673328"/>
            <a:ext cx="6505932" cy="12239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9890" y="6098619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494627" y="5885736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Basic Operations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4627" y="6345079"/>
            <a:ext cx="3287197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Creating, reading, and filtering data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43545" y="7136249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You've learned the basics of Pandas! Continue exploring its features to enhance your data analysis skills. Join us in the next lesson!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Pandas?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Structure Library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is a Python library for data manipulation and analysis. It provides efficient data structures for handling tables and time series.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enables quick and easy processing of structured data. Operations that would take many lines of code become simple.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Tool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a must-know tool for any data scientist or analyst. Most Python data workflows include Pandas.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589" y="560665"/>
            <a:ext cx="5481876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of Pandas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9" y="1502450"/>
            <a:ext cx="508992" cy="5089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589" y="2215039"/>
            <a:ext cx="2369344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DataFrame Structure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2589" y="2973467"/>
            <a:ext cx="2369344" cy="162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data using indexed table-like structures. These make data manipulation intuitive.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28" y="1502450"/>
            <a:ext cx="508992" cy="508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87328" y="2215039"/>
            <a:ext cx="236934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Filtering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3387328" y="2655332"/>
            <a:ext cx="236934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Filter, sort, and extract data subsets. Handle missing values with ease.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067" y="1502450"/>
            <a:ext cx="508992" cy="508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2067" y="2215039"/>
            <a:ext cx="236934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062067" y="2655332"/>
            <a:ext cx="2369344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Merge, join, and combine datasets efficiently. Perfect for working with multiple data sources.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9" y="5213033"/>
            <a:ext cx="508992" cy="5089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2589" y="5925622"/>
            <a:ext cx="236934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Series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12589" y="6365915"/>
            <a:ext cx="2369344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Special support for time series data. Convert frequencies and perform time-based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676"/>
            <a:ext cx="7274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Getting Started with Pandas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761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Install Pandas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8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your terminal and run: pip install pandas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Import the Library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your Python script, add: import pandas as pd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788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997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Python File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830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a new file (e.g., data_analysis.py) to write your Pandas code.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DataFrames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Your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dictionary with lists for each column. Include keys for column names.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2877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 to DataFrame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pd.DataFrame() to transform your dictionary. This creates the table structure.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Your Data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Print the DataFrame to see your tabular data. Notice the automatic indexing.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1442"/>
            <a:ext cx="6593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Sample DataFrame Code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0383"/>
            <a:ext cx="7556421" cy="5057775"/>
          </a:xfrm>
          <a:prstGeom prst="roundRect">
            <a:avLst>
              <a:gd name="adj" fmla="val 1884"/>
            </a:avLst>
          </a:prstGeom>
          <a:solidFill>
            <a:srgbClr val="E1E1EA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110383"/>
            <a:ext cx="7579043" cy="5057775"/>
          </a:xfrm>
          <a:prstGeom prst="roundRect">
            <a:avLst>
              <a:gd name="adj" fmla="val 673"/>
            </a:avLst>
          </a:prstGeom>
          <a:solidFill>
            <a:srgbClr val="E1E1EA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280404"/>
            <a:ext cx="7125414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Creating a dictionary for personnel data
personnel = {
    "Name": ["Burak", "Gamze", "Aslı", "Önder", "Eylül"],
    "Age": [29, 20, 27, 25, 20],
    "Salary": [5000, 4000, 4500, 6000, 5500]
}
# Converting to DataFrame
df = pd.DataFrame(personnel)
# Printing the result
print(df)
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713899"/>
            <a:ext cx="5525810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with CSV Files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5827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CSV File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5827" y="2332911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 your data in Excel or a text editor. Save as CSV format with headers.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5827" y="3414236"/>
            <a:ext cx="264806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 CSV into Pandas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5827" y="3863697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pd.read_csv("filename.csv") to import the data. Specify delimiter if needed.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29" y="4737140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5827" y="4945023"/>
            <a:ext cx="313515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Manipulate Imported Data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65827" y="5394484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 with the data just like any DataFrame. All Pandas features apply.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6267926"/>
            <a:ext cx="1039773" cy="1247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5827" y="647580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 Modified Data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65827" y="6925270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back to CSV using df.to_csv("new_file.csv") when needed.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79596"/>
            <a:ext cx="6344841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Pandas Methods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1790581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1725" y="179058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Viewing Data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21725" y="2245876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df.head() and df.tail() to see first or last rows. Perfect for quick inspection.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7235" y="3367326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21725" y="3367326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Information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21725" y="3822621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Try df.info() for structure overview. Use df.describe() for statistical summary.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7235" y="4944070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21725" y="494407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Selection &amp; Filtering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21725" y="5399365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with df["column"] or df[df["Salary"] &gt; 4000]. Filter based on conditions.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7235" y="6520815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21725" y="652081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1725" y="6976110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with df.sum(), df.mean(), or df["column"].max(). Analyze numeric data easily.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245" y="490538"/>
            <a:ext cx="4459605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Practical Example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45" y="1404699"/>
            <a:ext cx="10524053" cy="58933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245" y="7498675"/>
            <a:ext cx="133819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salary data visualization was created using Pandas and a visualization library. Filter, sort, and analyze this data with just a few lines of code.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2025-03-05T22:33:13Z</dcterms:created>
  <dcterms:modified xsi:type="dcterms:W3CDTF">2025-03-05T22:33:13Z</dcterms:modified>
</cp:coreProperties>
</file>